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9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6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0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3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7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0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2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4FC9-E3C5-46B3-96D7-17BFC208749C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2B14-8E07-470F-AEF0-6533DDC40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6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thelp@gsa.ac.u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Turnitin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Student 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98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Or…Download your Originality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4" y="1340768"/>
            <a:ext cx="8827255" cy="498962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ight Arrow 3"/>
          <p:cNvSpPr/>
          <p:nvPr/>
        </p:nvSpPr>
        <p:spPr>
          <a:xfrm rot="1362870">
            <a:off x="5334496" y="3389173"/>
            <a:ext cx="1774242" cy="57606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2123728" y="4365104"/>
            <a:ext cx="1800200" cy="14401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07504"/>
            <a:ext cx="6134100" cy="81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21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" y="-531440"/>
            <a:ext cx="6000750" cy="837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1772816"/>
            <a:ext cx="2674640" cy="4525963"/>
          </a:xfrm>
        </p:spPr>
        <p:txBody>
          <a:bodyPr/>
          <a:lstStyle/>
          <a:p>
            <a:r>
              <a:rPr lang="en-GB" dirty="0" smtClean="0"/>
              <a:t>View this sample report on your Canvas architecture course.</a:t>
            </a:r>
            <a:endParaRPr lang="en-GB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7" y="0"/>
            <a:ext cx="5783587" cy="82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42203" y="1772816"/>
            <a:ext cx="2352248" cy="32403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6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turni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810"/>
            <a:ext cx="4158010" cy="1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60338"/>
            <a:ext cx="5554960" cy="1440160"/>
          </a:xfrm>
        </p:spPr>
        <p:txBody>
          <a:bodyPr/>
          <a:lstStyle/>
          <a:p>
            <a:r>
              <a:rPr lang="en-GB" b="1" dirty="0" smtClean="0"/>
              <a:t>Final Points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Turnitin is used for Formative Assessment to help you identify your referencing and use of sources.</a:t>
            </a:r>
          </a:p>
          <a:p>
            <a:r>
              <a:rPr lang="en-GB" dirty="0" smtClean="0"/>
              <a:t>Just because Turnitin highlights something, this does not mean it is not valid, or is plagiarism. Proper referencing is all that is usually required.</a:t>
            </a:r>
          </a:p>
          <a:p>
            <a:r>
              <a:rPr lang="en-GB" dirty="0" smtClean="0"/>
              <a:t>Any questions with Turnitin contact </a:t>
            </a:r>
            <a:r>
              <a:rPr lang="en-GB" dirty="0" smtClean="0">
                <a:hlinkClick r:id="rId3"/>
              </a:rPr>
              <a:t>lthelp@gsa.ac.uk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AutoShape 2" descr="Image result for turni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0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4" y="0"/>
            <a:ext cx="10162828" cy="671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-6574" y="1564394"/>
            <a:ext cx="1187624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8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50"/>
            <a:ext cx="71437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699791" y="3717031"/>
            <a:ext cx="2376265" cy="72008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8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74063" cy="584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87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06519" cy="558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71800" y="2263863"/>
            <a:ext cx="2160240" cy="12961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4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7" y="476672"/>
            <a:ext cx="8997677" cy="524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64088" y="4077072"/>
            <a:ext cx="1080120" cy="1440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2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244633" cy="56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3501008"/>
            <a:ext cx="288032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8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68" y="42347"/>
            <a:ext cx="8229600" cy="1143000"/>
          </a:xfrm>
        </p:spPr>
        <p:txBody>
          <a:bodyPr/>
          <a:lstStyle/>
          <a:p>
            <a:r>
              <a:rPr lang="en-GB" dirty="0" smtClean="0"/>
              <a:t>Similarity Report Generator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1" y="1196752"/>
            <a:ext cx="8694440" cy="36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8229600" cy="269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84168" y="3272210"/>
            <a:ext cx="624530" cy="3728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8144" y="2348880"/>
            <a:ext cx="15841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Clock indicates report is being generated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4593398"/>
            <a:ext cx="405154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Coloured square will be green, yellow or red (according to percentage of matching content). Click on Square or number to view the report.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16333" y="5589240"/>
            <a:ext cx="571083" cy="421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6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1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FEEDBACK STUDIO: </a:t>
            </a:r>
            <a:br>
              <a:rPr lang="en-GB" dirty="0" smtClean="0"/>
            </a:br>
            <a:r>
              <a:rPr lang="en-GB" dirty="0" smtClean="0"/>
              <a:t>View Your Originality Report online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8759509" cy="583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9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109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Turnitin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Similarity Report Generator</vt:lpstr>
      <vt:lpstr>FEEDBACK STUDIO:  View Your Originality Report online</vt:lpstr>
      <vt:lpstr>Or…Download your Originality Report</vt:lpstr>
      <vt:lpstr>PowerPoint Presentation</vt:lpstr>
      <vt:lpstr>PowerPoint Presentation</vt:lpstr>
      <vt:lpstr>PowerPoint Presentation</vt:lpstr>
      <vt:lpstr>Final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Turnitin</dc:title>
  <dc:creator>Murphy ,Correy Blake</dc:creator>
  <cp:lastModifiedBy>Murphy ,Correy Blake</cp:lastModifiedBy>
  <cp:revision>6</cp:revision>
  <dcterms:created xsi:type="dcterms:W3CDTF">2018-11-30T10:07:16Z</dcterms:created>
  <dcterms:modified xsi:type="dcterms:W3CDTF">2018-11-30T11:25:39Z</dcterms:modified>
</cp:coreProperties>
</file>